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44"/>
  </p:notesMasterIdLst>
  <p:handoutMasterIdLst>
    <p:handoutMasterId r:id="rId45"/>
  </p:handoutMasterIdLst>
  <p:sldIdLst>
    <p:sldId id="258" r:id="rId18"/>
    <p:sldId id="259" r:id="rId19"/>
    <p:sldId id="260" r:id="rId20"/>
    <p:sldId id="261" r:id="rId21"/>
    <p:sldId id="262" r:id="rId22"/>
    <p:sldId id="263" r:id="rId23"/>
    <p:sldId id="264" r:id="rId24"/>
    <p:sldId id="265" r:id="rId25"/>
    <p:sldId id="266" r:id="rId26"/>
    <p:sldId id="267" r:id="rId27"/>
    <p:sldId id="268" r:id="rId28"/>
    <p:sldId id="269" r:id="rId29"/>
    <p:sldId id="277" r:id="rId30"/>
    <p:sldId id="278" r:id="rId31"/>
    <p:sldId id="279" r:id="rId32"/>
    <p:sldId id="280" r:id="rId33"/>
    <p:sldId id="281" r:id="rId34"/>
    <p:sldId id="270" r:id="rId35"/>
    <p:sldId id="271" r:id="rId36"/>
    <p:sldId id="272" r:id="rId37"/>
    <p:sldId id="282" r:id="rId38"/>
    <p:sldId id="283" r:id="rId39"/>
    <p:sldId id="284" r:id="rId40"/>
    <p:sldId id="285" r:id="rId41"/>
    <p:sldId id="286" r:id="rId42"/>
    <p:sldId id="287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aymaker - You Never Stop Working" id="{5E8336DA-FB96-41F9-AD83-EACC985610B3}">
          <p14:sldIdLst>
            <p14:sldId id="258"/>
          </p14:sldIdLst>
        </p14:section>
        <p14:section name="Verse 1" id="{22A6BFFC-1353-4ACB-AA87-8EAA3796076F}">
          <p14:sldIdLst>
            <p14:sldId id="259"/>
            <p14:sldId id="260"/>
          </p14:sldIdLst>
        </p14:section>
        <p14:section name="Chorus" id="{EE372DA3-483F-4231-8C21-27D193C7D5DC}">
          <p14:sldIdLst>
            <p14:sldId id="261"/>
            <p14:sldId id="262"/>
            <p14:sldId id="263"/>
            <p14:sldId id="264"/>
            <p14:sldId id="265"/>
          </p14:sldIdLst>
        </p14:section>
        <p14:section name="Verse 2" id="{F233A32A-C36F-41FD-9B53-753B58B23E8F}">
          <p14:sldIdLst>
            <p14:sldId id="266"/>
            <p14:sldId id="267"/>
          </p14:sldIdLst>
        </p14:section>
        <p14:section name="Verse 3" id="{21087DDE-D458-49D8-AF54-44795751A791}">
          <p14:sldIdLst>
            <p14:sldId id="268"/>
            <p14:sldId id="269"/>
          </p14:sldIdLst>
        </p14:section>
        <p14:section name="Chorus" id="{9A8027D4-A555-4ABD-B748-3846B99BBFA6}">
          <p14:sldIdLst>
            <p14:sldId id="277"/>
            <p14:sldId id="278"/>
            <p14:sldId id="279"/>
            <p14:sldId id="280"/>
            <p14:sldId id="281"/>
            <p14:sldId id="270"/>
          </p14:sldIdLst>
        </p14:section>
        <p14:section name="Bridge" id="{7011C431-5EA9-4EF8-8EBA-EC11EEFC9D82}">
          <p14:sldIdLst>
            <p14:sldId id="271"/>
            <p14:sldId id="272"/>
          </p14:sldIdLst>
        </p14:section>
        <p14:section name="Chorus" id="{4EE67267-748D-41C2-8DD2-F289F189B593}">
          <p14:sldIdLst>
            <p14:sldId id="282"/>
            <p14:sldId id="283"/>
            <p14:sldId id="284"/>
            <p14:sldId id="285"/>
            <p14:sldId id="286"/>
            <p14:sldId id="2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7968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slide" Target="slides/slide22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slide" Target="slides/slide25.xml"/><Relationship Id="rId47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2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slide" Target="slides/slide23.xml"/><Relationship Id="rId45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49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slide" Target="slides/slide26.xml"/><Relationship Id="rId48" Type="http://schemas.openxmlformats.org/officeDocument/2006/relationships/theme" Target="theme/theme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Relationship Id="rId46" Type="http://schemas.openxmlformats.org/officeDocument/2006/relationships/presProps" Target="presProps.xml"/><Relationship Id="rId20" Type="http://schemas.openxmlformats.org/officeDocument/2006/relationships/slide" Target="slides/slide3.xml"/><Relationship Id="rId41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here, healing every heart</a:t>
            </a:r>
          </a:p>
          <a:p>
            <a:r>
              <a:rPr lang="en-US" dirty="0"/>
              <a:t>I worship You;</a:t>
            </a:r>
          </a:p>
          <a:p>
            <a:r>
              <a:rPr lang="en-US" dirty="0"/>
              <a:t>I worship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9745399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here, turning lives around</a:t>
            </a:r>
          </a:p>
          <a:p>
            <a:r>
              <a:rPr lang="en-US" dirty="0"/>
              <a:t>I worship You;</a:t>
            </a:r>
          </a:p>
          <a:p>
            <a:r>
              <a:rPr lang="en-US" dirty="0"/>
              <a:t>I worship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39827578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here, mending every heart</a:t>
            </a:r>
          </a:p>
          <a:p>
            <a:r>
              <a:rPr lang="en-US" dirty="0"/>
              <a:t>I worship You;</a:t>
            </a:r>
          </a:p>
          <a:p>
            <a:r>
              <a:rPr lang="en-US" dirty="0"/>
              <a:t>I worship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2334286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Way maker, miracle worker,</a:t>
            </a:r>
          </a:p>
          <a:p>
            <a:r>
              <a:rPr lang="en-US" dirty="0"/>
              <a:t>promise keeper,</a:t>
            </a:r>
          </a:p>
          <a:p>
            <a:r>
              <a:rPr lang="en-US" dirty="0"/>
              <a:t>Light in the darkness,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2573324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my God, that is who You are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8471634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Way maker, miracle worker,</a:t>
            </a:r>
          </a:p>
          <a:p>
            <a:r>
              <a:rPr lang="en-US" dirty="0"/>
              <a:t>promise keeper,</a:t>
            </a:r>
          </a:p>
          <a:p>
            <a:r>
              <a:rPr lang="en-US" dirty="0"/>
              <a:t>Light in the darkness,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50208068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my God, that is who You are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5484635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That is who You are</a:t>
            </a:r>
          </a:p>
          <a:p>
            <a:r>
              <a:rPr lang="en-US" dirty="0"/>
              <a:t>That is who You are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96366614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11608631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Even when I don't see it, You're working</a:t>
            </a:r>
          </a:p>
          <a:p>
            <a:r>
              <a:rPr lang="en-US" dirty="0"/>
              <a:t>Even when I don't feel it, You're working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0583500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here, moving in our midst</a:t>
            </a:r>
          </a:p>
          <a:p>
            <a:r>
              <a:rPr lang="en-US" dirty="0"/>
              <a:t>I worship You;</a:t>
            </a:r>
          </a:p>
          <a:p>
            <a:r>
              <a:rPr lang="en-US" dirty="0"/>
              <a:t>I worship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40696593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never stop, You never stop working</a:t>
            </a:r>
          </a:p>
          <a:p>
            <a:r>
              <a:rPr lang="en-US" dirty="0"/>
              <a:t>You never stop, You never stop working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67107901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Way maker, miracle worker,</a:t>
            </a:r>
          </a:p>
          <a:p>
            <a:r>
              <a:rPr lang="en-US" dirty="0"/>
              <a:t>promise keeper,</a:t>
            </a:r>
          </a:p>
          <a:p>
            <a:r>
              <a:rPr lang="en-US" dirty="0"/>
              <a:t>Light in the darkness,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93910394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my God, that is who You are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76779740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Way maker, miracle worker,</a:t>
            </a:r>
          </a:p>
          <a:p>
            <a:r>
              <a:rPr lang="en-US" dirty="0"/>
              <a:t>promise keeper,</a:t>
            </a:r>
          </a:p>
          <a:p>
            <a:r>
              <a:rPr lang="en-US" dirty="0"/>
              <a:t>Light in the darkness,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6123083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my God, that is who You are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8861796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That is who You are</a:t>
            </a:r>
          </a:p>
          <a:p>
            <a:r>
              <a:rPr lang="en-US" dirty="0"/>
              <a:t>That is who You are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04505434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8646225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here, working in this place</a:t>
            </a:r>
          </a:p>
          <a:p>
            <a:r>
              <a:rPr lang="en-US" dirty="0"/>
              <a:t>I worship You;</a:t>
            </a:r>
          </a:p>
          <a:p>
            <a:r>
              <a:rPr lang="en-US" dirty="0"/>
              <a:t>I worship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74097479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Way maker, miracle worker,</a:t>
            </a:r>
          </a:p>
          <a:p>
            <a:r>
              <a:rPr lang="en-US" dirty="0"/>
              <a:t>promise keeper,</a:t>
            </a:r>
          </a:p>
          <a:p>
            <a:r>
              <a:rPr lang="en-US" dirty="0"/>
              <a:t>Light in the darkness,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42893064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my God, that is who You are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10536812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Way maker, miracle worker,</a:t>
            </a:r>
          </a:p>
          <a:p>
            <a:r>
              <a:rPr lang="en-US" dirty="0"/>
              <a:t>promise keeper,</a:t>
            </a:r>
          </a:p>
          <a:p>
            <a:r>
              <a:rPr lang="en-US" dirty="0"/>
              <a:t>Light in the darkness,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37786135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my God, that is who You are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83048332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49102444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here, touching every heart</a:t>
            </a:r>
          </a:p>
          <a:p>
            <a:r>
              <a:rPr lang="en-US" dirty="0"/>
              <a:t>I worship You;</a:t>
            </a:r>
          </a:p>
          <a:p>
            <a:r>
              <a:rPr lang="en-US" dirty="0"/>
              <a:t>I worship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Waymaker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1888388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1459</TotalTime>
  <Words>298</Words>
  <Application>Microsoft Office PowerPoint</Application>
  <PresentationFormat>On-screen Show (4:3)</PresentationFormat>
  <Paragraphs>76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26</vt:i4>
      </vt:variant>
    </vt:vector>
  </HeadingPairs>
  <TitlesOfParts>
    <vt:vector size="48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222</cp:revision>
  <dcterms:created xsi:type="dcterms:W3CDTF">2011-12-04T14:58:54Z</dcterms:created>
  <dcterms:modified xsi:type="dcterms:W3CDTF">2023-07-01T05:41:39Z</dcterms:modified>
</cp:coreProperties>
</file>